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90" r:id="rId2"/>
    <p:sldId id="284" r:id="rId3"/>
    <p:sldId id="285" r:id="rId4"/>
    <p:sldId id="286" r:id="rId5"/>
    <p:sldId id="270" r:id="rId6"/>
    <p:sldId id="271" r:id="rId7"/>
    <p:sldId id="272" r:id="rId8"/>
    <p:sldId id="273" r:id="rId9"/>
    <p:sldId id="274" r:id="rId10"/>
    <p:sldId id="276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9" r:id="rId19"/>
    <p:sldId id="283" r:id="rId20"/>
    <p:sldId id="288" r:id="rId21"/>
    <p:sldId id="287" r:id="rId22"/>
    <p:sldId id="29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F80A5B6-E363-46FF-AD5B-01308E781819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EFB776-523A-4030-8416-B4741565A7FF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16437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B6-E363-46FF-AD5B-01308E781819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B776-523A-4030-8416-B4741565A7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9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B6-E363-46FF-AD5B-01308E781819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B776-523A-4030-8416-B4741565A7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757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B6-E363-46FF-AD5B-01308E781819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B776-523A-4030-8416-B4741565A7FF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930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B6-E363-46FF-AD5B-01308E781819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B776-523A-4030-8416-B4741565A7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7269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B6-E363-46FF-AD5B-01308E781819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B776-523A-4030-8416-B4741565A7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17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B6-E363-46FF-AD5B-01308E781819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B776-523A-4030-8416-B4741565A7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6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B6-E363-46FF-AD5B-01308E781819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B776-523A-4030-8416-B4741565A7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14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B6-E363-46FF-AD5B-01308E781819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B776-523A-4030-8416-B4741565A7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0638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B6-E363-46FF-AD5B-01308E781819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B776-523A-4030-8416-B4741565A7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86254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B6-E363-46FF-AD5B-01308E781819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B776-523A-4030-8416-B4741565A7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241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B6-E363-46FF-AD5B-01308E781819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B776-523A-4030-8416-B4741565A7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063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B6-E363-46FF-AD5B-01308E781819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B776-523A-4030-8416-B4741565A7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10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B6-E363-46FF-AD5B-01308E781819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B776-523A-4030-8416-B4741565A7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09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B6-E363-46FF-AD5B-01308E781819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B776-523A-4030-8416-B4741565A7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1260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B6-E363-46FF-AD5B-01308E781819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B776-523A-4030-8416-B4741565A7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06260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B6-E363-46FF-AD5B-01308E781819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B776-523A-4030-8416-B4741565A7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007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B6-E363-46FF-AD5B-01308E781819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B776-523A-4030-8416-B4741565A7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514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F80A5B6-E363-46FF-AD5B-01308E781819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FEFB776-523A-4030-8416-B4741565A7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056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181" y="2886075"/>
            <a:ext cx="8432169" cy="74146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+mn-lt"/>
                <a:cs typeface="Museo 700"/>
              </a:rPr>
              <a:t>ETKİLİ VE VERİMLİ DERS ÇALIŞMA YÖNTEMLERİ</a:t>
            </a:r>
            <a:endParaRPr lang="en-US" sz="3600" b="1" dirty="0">
              <a:latin typeface="+mn-lt"/>
              <a:cs typeface="Museo 70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05900" y="5254045"/>
            <a:ext cx="2145018" cy="434649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solidFill>
                  <a:schemeClr val="tx1"/>
                </a:solidFill>
                <a:cs typeface="Museo 300"/>
              </a:rPr>
              <a:t>PSK. DAN. EDA </a:t>
            </a:r>
            <a:r>
              <a:rPr lang="tr-TR" sz="2000" b="1" dirty="0" smtClean="0">
                <a:solidFill>
                  <a:schemeClr val="tx1"/>
                </a:solidFill>
                <a:cs typeface="Museo 300"/>
              </a:rPr>
              <a:t>koç</a:t>
            </a:r>
            <a:endParaRPr lang="en-US" sz="2000" b="1" dirty="0">
              <a:solidFill>
                <a:schemeClr val="tx1"/>
              </a:solidFill>
              <a:cs typeface="Museo 30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1" y="198805"/>
            <a:ext cx="2083430" cy="20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416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6</a:t>
            </a:r>
            <a:r>
              <a:rPr lang="tr-TR" b="1" dirty="0" smtClean="0"/>
              <a:t>. Sadece çalışacağınız ders ve konuya odaklanın!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1146" y="2055813"/>
            <a:ext cx="5114026" cy="4351338"/>
          </a:xfrm>
        </p:spPr>
        <p:txBody>
          <a:bodyPr/>
          <a:lstStyle/>
          <a:p>
            <a:r>
              <a:rPr lang="tr-TR" dirty="0"/>
              <a:t>Masanızın olduğu kadar kafanızın da derli toplu olması çok önemli. 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Birden çok konuyu çalışmaya çalışmak hem veriminizi düşürecek hem de çalışma isteğinizi azaltacaktır.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381" y="2055813"/>
            <a:ext cx="4106174" cy="3772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7378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7</a:t>
            </a:r>
            <a:r>
              <a:rPr lang="tr-TR" b="1" dirty="0" smtClean="0"/>
              <a:t>. </a:t>
            </a:r>
            <a:r>
              <a:rPr lang="tr-TR" b="1" dirty="0"/>
              <a:t>Derse hazırlıklı gidin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1000" y="2055813"/>
            <a:ext cx="5855898" cy="4351338"/>
          </a:xfrm>
        </p:spPr>
        <p:txBody>
          <a:bodyPr/>
          <a:lstStyle/>
          <a:p>
            <a:r>
              <a:rPr lang="tr-TR" dirty="0" smtClean="0"/>
              <a:t>İşleyeceğiniz </a:t>
            </a:r>
            <a:r>
              <a:rPr lang="tr-TR" dirty="0"/>
              <a:t>konuya hazırlıklı olarak gitmek, anlamak ve odaklanmak </a:t>
            </a:r>
            <a:r>
              <a:rPr lang="tr-TR" dirty="0" smtClean="0"/>
              <a:t>açısından işinizi </a:t>
            </a:r>
            <a:r>
              <a:rPr lang="tr-TR" dirty="0"/>
              <a:t>büyük oranda </a:t>
            </a:r>
            <a:r>
              <a:rPr lang="tr-TR" dirty="0" smtClean="0"/>
              <a:t>kolaylaştıracaktır.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Ders hakkında önceden fikrinizin olması dersi daha iyi anlamanızı kolaylaştıracağı gibi motivasyonunuzu da arttıracaktır.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86" y="2055813"/>
            <a:ext cx="4133491" cy="368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2398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9165" y="470514"/>
            <a:ext cx="4516315" cy="132556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8. </a:t>
            </a:r>
            <a:r>
              <a:rPr lang="tr-TR" b="1" dirty="0"/>
              <a:t>Tekrar yapın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9165" y="2209314"/>
            <a:ext cx="5847272" cy="3397006"/>
          </a:xfrm>
        </p:spPr>
        <p:txBody>
          <a:bodyPr/>
          <a:lstStyle/>
          <a:p>
            <a:r>
              <a:rPr lang="tr-TR" dirty="0" smtClean="0"/>
              <a:t>Dersini </a:t>
            </a:r>
            <a:r>
              <a:rPr lang="tr-TR" dirty="0"/>
              <a:t>gördüğünüz konuları </a:t>
            </a:r>
            <a:r>
              <a:rPr lang="tr-TR" dirty="0" smtClean="0"/>
              <a:t>akşam mutlaka tekrar </a:t>
            </a:r>
            <a:r>
              <a:rPr lang="tr-TR" dirty="0"/>
              <a:t>edin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Tekrarlarınızı günlük, haftalık, aylık periyotlarda yaparak kalıcı öğrenme sağlayabilirsiniz.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87" y="2033470"/>
            <a:ext cx="4124863" cy="430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1340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5639" y="461535"/>
            <a:ext cx="7681546" cy="1025649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9</a:t>
            </a:r>
            <a:r>
              <a:rPr lang="tr-TR" b="1" dirty="0" smtClean="0"/>
              <a:t>. </a:t>
            </a:r>
            <a:r>
              <a:rPr lang="tr-TR" b="1" dirty="0"/>
              <a:t>Farklı kaynaklardan yararlanın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5639" y="2238863"/>
            <a:ext cx="6278592" cy="4351338"/>
          </a:xfrm>
        </p:spPr>
        <p:txBody>
          <a:bodyPr/>
          <a:lstStyle/>
          <a:p>
            <a:r>
              <a:rPr lang="tr-TR" dirty="0" smtClean="0"/>
              <a:t>Farklı kaynaklardan yararlanmak çalıştığınız konuyu daha geniş açıdan öğrenmenizi sağlar.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Farklı soru tarzları görerek konuyu her açıdan öğrenmiş olursunuz.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Yararlandığınız kaynakların güvenilir olmasına dikkat edin!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79" y="2483522"/>
            <a:ext cx="3808473" cy="3378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2130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3191" y="426671"/>
            <a:ext cx="3285392" cy="132556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10. </a:t>
            </a:r>
            <a:r>
              <a:rPr lang="tr-TR" b="1" dirty="0"/>
              <a:t>Not tutun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3191" y="1904756"/>
            <a:ext cx="6433868" cy="4351338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Öğrendiklerinizi kalıcı hale getirmek için not tutun.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Not tutmak her duyduğunuzu veya gördüğünüzü yazmak değildir.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Önemli gördüğünüz yerleri anlayabileceğiniz şekilde kısaltarak ya da özetleyerek yazmak zamandan kazanmanızı sağlayacaktır.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Bu şekilde sadece duysal hafızanızı değil, görsel hafızanızı da güçlendirmiş olacaksınız.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47" y="1752234"/>
            <a:ext cx="4288765" cy="4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959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984" y="321164"/>
            <a:ext cx="9686193" cy="1325563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11.Fizyolojik ihtiyaçlarınızı giderdikten sonra ders çalışmaya başlayın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2209" y="2234956"/>
            <a:ext cx="10515600" cy="4351338"/>
          </a:xfrm>
        </p:spPr>
        <p:txBody>
          <a:bodyPr/>
          <a:lstStyle/>
          <a:p>
            <a:r>
              <a:rPr lang="tr-TR" dirty="0" smtClean="0"/>
              <a:t>Karnınız açken</a:t>
            </a:r>
          </a:p>
          <a:p>
            <a:r>
              <a:rPr lang="tr-TR" dirty="0" smtClean="0"/>
              <a:t>Susuzken </a:t>
            </a:r>
          </a:p>
          <a:p>
            <a:r>
              <a:rPr lang="tr-TR" dirty="0" smtClean="0"/>
              <a:t>Uykusuzken</a:t>
            </a:r>
          </a:p>
          <a:p>
            <a:r>
              <a:rPr lang="tr-TR" dirty="0" smtClean="0"/>
              <a:t>Tuvalet ihtiyacınız varken</a:t>
            </a:r>
          </a:p>
          <a:p>
            <a:r>
              <a:rPr lang="tr-TR" dirty="0" smtClean="0"/>
              <a:t>Yemek yedikten hemen sonra</a:t>
            </a:r>
          </a:p>
          <a:p>
            <a:pPr marL="0" indent="0">
              <a:buNone/>
            </a:pPr>
            <a:r>
              <a:rPr lang="tr-TR" i="1" dirty="0" smtClean="0"/>
              <a:t>ders çalışmak verimsiz olacaktır. Yemek yedikten yaklaşık yarım saat sonra derse başlamanızı önerilir.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80213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4093" y="285994"/>
            <a:ext cx="5483469" cy="132556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12.Mutlaka mola verin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8247" y="2166782"/>
            <a:ext cx="7253376" cy="4351338"/>
          </a:xfrm>
        </p:spPr>
        <p:txBody>
          <a:bodyPr>
            <a:normAutofit fontScale="92500"/>
          </a:bodyPr>
          <a:lstStyle/>
          <a:p>
            <a:r>
              <a:rPr lang="tr-TR" dirty="0"/>
              <a:t>Saatlerce ders çalışmak yapılan en büyük yanlışlardan biridir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Bir süre sonra veriminizi tümüyle kaybetmiş olacağınız için zamanınız da boşa gidecektir. 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30-40 dakikalık çalışmalardan sonra 5-10 dakikalık molalar verin.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b="1" dirty="0" smtClean="0"/>
              <a:t>Molaları gereğinden uzun tutmak dikkatinizin dağılmasına ve çalışma isteğinizin azalmasına neden olur!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76" y="2166782"/>
            <a:ext cx="3493698" cy="381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0353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1339" y="365125"/>
            <a:ext cx="5914292" cy="132556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13.Kendinizi ödüllendirin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2262" y="2518974"/>
            <a:ext cx="6761672" cy="2957390"/>
          </a:xfrm>
        </p:spPr>
        <p:txBody>
          <a:bodyPr/>
          <a:lstStyle/>
          <a:p>
            <a:r>
              <a:rPr lang="tr-TR" dirty="0" smtClean="0"/>
              <a:t>Hedeflerinize ulaştığınızda kendinizi ödüllendirin.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Böylece bir sonraki hedefe ulaşmak için enerji ve motivasyon depolamış olacaksınız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84" y="1972040"/>
            <a:ext cx="3831566" cy="4051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687198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69" y="1776045"/>
            <a:ext cx="8387862" cy="4598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0414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136530"/>
            <a:ext cx="10515600" cy="3947746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Konu çalış: </a:t>
            </a:r>
            <a:r>
              <a:rPr lang="tr-TR" dirty="0"/>
              <a:t>Konuları sırasıyla öğrenmeye özen gösterin. Kitaplardaki sıralamaların bir sebebi var. 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Video izle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Not çıkar: Sayısal derslerde not çıkarmanın özü formülleri ve nerede kullanıldığını, harflerin ne anlama geldiğini yazmaktır. </a:t>
            </a:r>
            <a:r>
              <a:rPr lang="tr-TR" dirty="0" smtClean="0">
                <a:solidFill>
                  <a:srgbClr val="FF0000"/>
                </a:solidFill>
              </a:rPr>
              <a:t>Renkli kalem kullanmaktan kaçınmayın.</a:t>
            </a: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Soru çöz: Sayısal bir ders için asıl konu çalışma soru çözmeye başlanıldığında başlar!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(Soru çözerken ilk zamanlarda işlemleri uzun uzun yaz, bu ezberlemeni ve sonrasında soruya dönüp baktığında anlamanı kolaylaştıracaktır.)</a:t>
            </a:r>
          </a:p>
        </p:txBody>
      </p:sp>
    </p:spTree>
    <p:extLst>
      <p:ext uri="{BB962C8B-B14F-4D97-AF65-F5344CB8AC3E}">
        <p14:creationId xmlns:p14="http://schemas.microsoft.com/office/powerpoint/2010/main" val="20543539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4" y="1184031"/>
            <a:ext cx="9144000" cy="427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04324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4"/>
          <a:stretch/>
        </p:blipFill>
        <p:spPr>
          <a:xfrm>
            <a:off x="1563179" y="1871339"/>
            <a:ext cx="8794160" cy="442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311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19907" y="2074984"/>
            <a:ext cx="10152185" cy="4251448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Yazarak çalış. (kopya hazırlar(</a:t>
            </a:r>
            <a:r>
              <a:rPr lang="tr-TR" dirty="0" err="1" smtClean="0"/>
              <a:t>mış</a:t>
            </a:r>
            <a:r>
              <a:rPr lang="tr-TR" smtClean="0"/>
              <a:t>) </a:t>
            </a:r>
            <a:r>
              <a:rPr lang="tr-TR" dirty="0" smtClean="0"/>
              <a:t>gibi notlar çıkarabilirsin ama kopya çekmek için kullanma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Notlarını sürekli yanında bulundur.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Çalışmanı eğlenceli hale getir ve renkli mini not kağıtları hazırla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   Örneğin; yazar-eser kartları.</a:t>
            </a:r>
          </a:p>
          <a:p>
            <a:pPr marL="0" indent="0">
              <a:buNone/>
            </a:pPr>
            <a:endParaRPr lang="tr-TR" dirty="0" smtClean="0">
              <a:sym typeface="Wingdings" panose="05000000000000000000" pitchFamily="2" charset="2"/>
            </a:endParaRPr>
          </a:p>
          <a:p>
            <a:r>
              <a:rPr lang="tr-TR" dirty="0" smtClean="0">
                <a:sym typeface="Wingdings" panose="05000000000000000000" pitchFamily="2" charset="2"/>
              </a:rPr>
              <a:t>Ezberlemesi zor şeyleri </a:t>
            </a:r>
            <a:r>
              <a:rPr lang="tr-TR" dirty="0" err="1" smtClean="0">
                <a:sym typeface="Wingdings" panose="05000000000000000000" pitchFamily="2" charset="2"/>
              </a:rPr>
              <a:t>hikayeleştir</a:t>
            </a:r>
            <a:r>
              <a:rPr lang="tr-TR" dirty="0" smtClean="0">
                <a:sym typeface="Wingdings" panose="05000000000000000000" pitchFamily="2" charset="2"/>
              </a:rPr>
              <a:t>. Böylece hikayedeki bir zinciri hatırlarsan diğer zincirleri de hatırlamış olursun.</a:t>
            </a:r>
          </a:p>
          <a:p>
            <a:pPr marL="0" indent="0">
              <a:buNone/>
            </a:pPr>
            <a:endParaRPr lang="tr-TR" dirty="0" smtClean="0">
              <a:sym typeface="Wingdings" panose="05000000000000000000" pitchFamily="2" charset="2"/>
            </a:endParaRPr>
          </a:p>
          <a:p>
            <a:r>
              <a:rPr lang="tr-TR" dirty="0" smtClean="0">
                <a:sym typeface="Wingdings" panose="05000000000000000000" pitchFamily="2" charset="2"/>
              </a:rPr>
              <a:t>Kodlayarak çalış. </a:t>
            </a:r>
          </a:p>
          <a:p>
            <a:pPr marL="0" indent="0">
              <a:buNone/>
            </a:pPr>
            <a:endParaRPr lang="tr-TR" dirty="0" smtClean="0">
              <a:sym typeface="Wingdings" panose="05000000000000000000" pitchFamily="2" charset="2"/>
            </a:endParaRPr>
          </a:p>
          <a:p>
            <a:r>
              <a:rPr lang="tr-TR" dirty="0" smtClean="0">
                <a:sym typeface="Wingdings" panose="05000000000000000000" pitchFamily="2" charset="2"/>
              </a:rPr>
              <a:t>Kendine anlatarak çalış. Böylece bilgiyi kalıcı hale getirmiş olursun.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6649533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91883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 smtClean="0"/>
              <a:t>DİNLEDİĞİNİZ İÇİN TEŞEKKÜRLER</a:t>
            </a:r>
            <a:r>
              <a:rPr lang="tr-TR" sz="6000" b="1" dirty="0" smtClean="0">
                <a:sym typeface="Wingdings" panose="05000000000000000000" pitchFamily="2" charset="2"/>
              </a:rPr>
              <a:t>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6341498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" b="5730"/>
          <a:stretch/>
        </p:blipFill>
        <p:spPr>
          <a:xfrm>
            <a:off x="860803" y="1463186"/>
            <a:ext cx="10756144" cy="44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721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4"/>
          <a:stretch/>
        </p:blipFill>
        <p:spPr>
          <a:xfrm>
            <a:off x="1063868" y="1888422"/>
            <a:ext cx="10571285" cy="44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882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1.Hedef belirleyin!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4337" y="2418166"/>
            <a:ext cx="6083061" cy="3579962"/>
          </a:xfrm>
        </p:spPr>
        <p:txBody>
          <a:bodyPr>
            <a:normAutofit/>
          </a:bodyPr>
          <a:lstStyle/>
          <a:p>
            <a:r>
              <a:rPr lang="tr-TR" dirty="0"/>
              <a:t>Başarılı olabilmek için mutlaka </a:t>
            </a:r>
            <a:r>
              <a:rPr lang="tr-TR" dirty="0" smtClean="0"/>
              <a:t>hedefin </a:t>
            </a:r>
            <a:r>
              <a:rPr lang="tr-TR" dirty="0"/>
              <a:t>açık ve net bir tanımının yapılmış olması, kişinin buna inanması gerekir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Hedefinize ulaşmak için küçük ve somut adımlar atın!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6" y="2743481"/>
            <a:ext cx="4848045" cy="260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2181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8"/>
          <a:stretch/>
        </p:blipFill>
        <p:spPr>
          <a:xfrm>
            <a:off x="6321005" y="2301559"/>
            <a:ext cx="5269303" cy="358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621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/>
              <a:t>2.</a:t>
            </a:r>
            <a:r>
              <a:rPr lang="tr-TR" sz="4000" b="1" dirty="0"/>
              <a:t> </a:t>
            </a:r>
            <a:r>
              <a:rPr lang="tr-TR" sz="4000" b="1" dirty="0" smtClean="0"/>
              <a:t> </a:t>
            </a:r>
            <a:r>
              <a:rPr lang="tr-TR" sz="4000" b="1" dirty="0"/>
              <a:t>Günlük, haftalık ve dönemlik planlar yapın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7868" y="2301559"/>
            <a:ext cx="5381445" cy="3424615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Bir gün önceden, bir hafta önceden ve aylar öncesinden bitirmeyi hedeflediğiniz konular için planlar yapın. 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Konuların hangi tarihe kadar bitmesi gerektiğini önceden </a:t>
            </a:r>
            <a:r>
              <a:rPr lang="tr-TR" dirty="0" smtClean="0"/>
              <a:t>belirleyin.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Son ana yığılmış olan konular sizi yalnızca strese sokar ve veriminizi büyük oranda düşürür.</a:t>
            </a:r>
          </a:p>
        </p:txBody>
      </p:sp>
    </p:spTree>
    <p:extLst>
      <p:ext uri="{BB962C8B-B14F-4D97-AF65-F5344CB8AC3E}">
        <p14:creationId xmlns:p14="http://schemas.microsoft.com/office/powerpoint/2010/main" val="15584538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2373" y="2959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3. Zamanı verimli kullanın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0827" y="2251450"/>
            <a:ext cx="6140570" cy="3445115"/>
          </a:xfrm>
        </p:spPr>
        <p:txBody>
          <a:bodyPr>
            <a:normAutofit/>
          </a:bodyPr>
          <a:lstStyle/>
          <a:p>
            <a:r>
              <a:rPr lang="tr-TR" dirty="0" smtClean="0"/>
              <a:t>Kendinizi tanıyın!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Zamanın verimli geçebilmesi için </a:t>
            </a:r>
            <a:r>
              <a:rPr lang="tr-TR" dirty="0" smtClean="0"/>
              <a:t>ders çalışma </a:t>
            </a:r>
            <a:r>
              <a:rPr lang="tr-TR" dirty="0"/>
              <a:t>saatlerinin </a:t>
            </a:r>
            <a:r>
              <a:rPr lang="tr-TR" dirty="0" smtClean="0"/>
              <a:t>beraberinde </a:t>
            </a:r>
            <a:r>
              <a:rPr lang="tr-TR" dirty="0"/>
              <a:t>spor, eğlence, dinlenme gibi aktiviteleri de </a:t>
            </a:r>
            <a:r>
              <a:rPr lang="tr-TR" dirty="0" smtClean="0"/>
              <a:t>planınıza dahil edin.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5"/>
          <a:stretch/>
        </p:blipFill>
        <p:spPr>
          <a:xfrm>
            <a:off x="6609272" y="2251450"/>
            <a:ext cx="5020574" cy="311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3667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6023" y="3825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4. Verimi düşüren etkenleri ortadan kaldırın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2546" y="2529162"/>
            <a:ext cx="4841631" cy="3679947"/>
          </a:xfrm>
        </p:spPr>
        <p:txBody>
          <a:bodyPr/>
          <a:lstStyle/>
          <a:p>
            <a:r>
              <a:rPr lang="tr-TR" dirty="0" smtClean="0"/>
              <a:t>Telefon ve sosyal medya</a:t>
            </a:r>
          </a:p>
          <a:p>
            <a:r>
              <a:rPr lang="tr-TR" dirty="0" smtClean="0"/>
              <a:t>Uyku düzeni</a:t>
            </a:r>
          </a:p>
          <a:p>
            <a:r>
              <a:rPr lang="tr-TR" dirty="0" smtClean="0"/>
              <a:t>Beslenme alışkanlığı</a:t>
            </a:r>
          </a:p>
          <a:p>
            <a:r>
              <a:rPr lang="tr-TR" dirty="0" smtClean="0"/>
              <a:t>Televizyon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31" y="2529162"/>
            <a:ext cx="5299315" cy="326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8323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5666" y="39150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5. Uygun çalışma ortamı oluşturun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5666" y="1984294"/>
            <a:ext cx="6597770" cy="4305932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Çalışma masası edinin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Odanız ve çalışma masanız düzenli olsun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Odanızın ısısı ne çok sıcak ne çok soğuk olsun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Ders çalışmaya başladığınızda kalem, defter, kitap gibi ihtiyacınız olan tüm materyalleri önceden hazırlayın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Her gün aynı yerde çalışmak veriminizi arttıracaktır!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09" y="1812396"/>
            <a:ext cx="4231897" cy="4649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2840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355</TotalTime>
  <Words>484</Words>
  <Application>Microsoft Office PowerPoint</Application>
  <PresentationFormat>Geniş ekran</PresentationFormat>
  <Paragraphs>97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Impact</vt:lpstr>
      <vt:lpstr>Museo 300</vt:lpstr>
      <vt:lpstr>Museo 700</vt:lpstr>
      <vt:lpstr>Wingdings</vt:lpstr>
      <vt:lpstr>Ana Olay</vt:lpstr>
      <vt:lpstr>ETKİLİ VE VERİMLİ DERS ÇALIŞMA YÖNTEMLERİ</vt:lpstr>
      <vt:lpstr>PowerPoint Sunusu</vt:lpstr>
      <vt:lpstr>PowerPoint Sunusu</vt:lpstr>
      <vt:lpstr>PowerPoint Sunusu</vt:lpstr>
      <vt:lpstr>1.Hedef belirleyin!</vt:lpstr>
      <vt:lpstr>2.  Günlük, haftalık ve dönemlik planlar yapın </vt:lpstr>
      <vt:lpstr>3. Zamanı verimli kullanın </vt:lpstr>
      <vt:lpstr>4. Verimi düşüren etkenleri ortadan kaldırın </vt:lpstr>
      <vt:lpstr>5. Uygun çalışma ortamı oluşturun </vt:lpstr>
      <vt:lpstr>6. Sadece çalışacağınız ders ve konuya odaklanın! </vt:lpstr>
      <vt:lpstr>7. Derse hazırlıklı gidin </vt:lpstr>
      <vt:lpstr>8. Tekrar yapın </vt:lpstr>
      <vt:lpstr>9. Farklı kaynaklardan yararlanın </vt:lpstr>
      <vt:lpstr>10. Not tutun </vt:lpstr>
      <vt:lpstr>11.Fizyolojik ihtiyaçlarınızı giderdikten sonra ders çalışmaya başlayın</vt:lpstr>
      <vt:lpstr>12.Mutlaka mola verin</vt:lpstr>
      <vt:lpstr>13.Kendinizi ödüllendirin</vt:lpstr>
      <vt:lpstr>PowerPoint Sunusu</vt:lpstr>
      <vt:lpstr>PowerPoint Sunusu</vt:lpstr>
      <vt:lpstr>PowerPoint Sunusu</vt:lpstr>
      <vt:lpstr>PowerPoint Sunusu</vt:lpstr>
      <vt:lpstr>DİNLEDİĞİNİZ İÇİN TEŞEKKÜRLER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VERİMLİ DERS ÇALIŞMA TEKNİKLERİ</dc:title>
  <dc:creator>user</dc:creator>
  <cp:lastModifiedBy>Windows Kullanıcısı</cp:lastModifiedBy>
  <cp:revision>37</cp:revision>
  <dcterms:created xsi:type="dcterms:W3CDTF">2020-11-21T13:25:34Z</dcterms:created>
  <dcterms:modified xsi:type="dcterms:W3CDTF">2024-03-14T07:12:30Z</dcterms:modified>
</cp:coreProperties>
</file>